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8" r:id="rId4"/>
    <p:sldId id="257" r:id="rId5"/>
    <p:sldId id="261" r:id="rId6"/>
    <p:sldId id="259" r:id="rId7"/>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39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EE86C69-FFAA-434B-AF11-3BF3C2C52DC6}" type="datetimeFigureOut">
              <a:rPr lang="sv-SE" smtClean="0"/>
              <a:t>2012-05-29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9DC104-9276-4BCB-A485-52FD7BF97119}" type="slidenum">
              <a:rPr lang="sv-SE" smtClean="0"/>
              <a:t>‹#›</a:t>
            </a:fld>
            <a:endParaRPr lang="sv-SE"/>
          </a:p>
        </p:txBody>
      </p:sp>
    </p:spTree>
    <p:extLst>
      <p:ext uri="{BB962C8B-B14F-4D97-AF65-F5344CB8AC3E}">
        <p14:creationId xmlns:p14="http://schemas.microsoft.com/office/powerpoint/2010/main" val="133591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EE86C69-FFAA-434B-AF11-3BF3C2C52DC6}" type="datetimeFigureOut">
              <a:rPr lang="sv-SE" smtClean="0"/>
              <a:t>2012-05-29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9DC104-9276-4BCB-A485-52FD7BF97119}" type="slidenum">
              <a:rPr lang="sv-SE" smtClean="0"/>
              <a:t>‹#›</a:t>
            </a:fld>
            <a:endParaRPr lang="sv-SE"/>
          </a:p>
        </p:txBody>
      </p:sp>
    </p:spTree>
    <p:extLst>
      <p:ext uri="{BB962C8B-B14F-4D97-AF65-F5344CB8AC3E}">
        <p14:creationId xmlns:p14="http://schemas.microsoft.com/office/powerpoint/2010/main" val="48765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EE86C69-FFAA-434B-AF11-3BF3C2C52DC6}" type="datetimeFigureOut">
              <a:rPr lang="sv-SE" smtClean="0"/>
              <a:t>2012-05-29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9DC104-9276-4BCB-A485-52FD7BF97119}" type="slidenum">
              <a:rPr lang="sv-SE" smtClean="0"/>
              <a:t>‹#›</a:t>
            </a:fld>
            <a:endParaRPr lang="sv-SE"/>
          </a:p>
        </p:txBody>
      </p:sp>
    </p:spTree>
    <p:extLst>
      <p:ext uri="{BB962C8B-B14F-4D97-AF65-F5344CB8AC3E}">
        <p14:creationId xmlns:p14="http://schemas.microsoft.com/office/powerpoint/2010/main" val="214589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EE86C69-FFAA-434B-AF11-3BF3C2C52DC6}" type="datetimeFigureOut">
              <a:rPr lang="sv-SE" smtClean="0"/>
              <a:t>2012-05-29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9DC104-9276-4BCB-A485-52FD7BF97119}" type="slidenum">
              <a:rPr lang="sv-SE" smtClean="0"/>
              <a:t>‹#›</a:t>
            </a:fld>
            <a:endParaRPr lang="sv-SE"/>
          </a:p>
        </p:txBody>
      </p:sp>
    </p:spTree>
    <p:extLst>
      <p:ext uri="{BB962C8B-B14F-4D97-AF65-F5344CB8AC3E}">
        <p14:creationId xmlns:p14="http://schemas.microsoft.com/office/powerpoint/2010/main" val="390254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EE86C69-FFAA-434B-AF11-3BF3C2C52DC6}" type="datetimeFigureOut">
              <a:rPr lang="sv-SE" smtClean="0"/>
              <a:t>2012-05-29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9DC104-9276-4BCB-A485-52FD7BF97119}" type="slidenum">
              <a:rPr lang="sv-SE" smtClean="0"/>
              <a:t>‹#›</a:t>
            </a:fld>
            <a:endParaRPr lang="sv-SE"/>
          </a:p>
        </p:txBody>
      </p:sp>
    </p:spTree>
    <p:extLst>
      <p:ext uri="{BB962C8B-B14F-4D97-AF65-F5344CB8AC3E}">
        <p14:creationId xmlns:p14="http://schemas.microsoft.com/office/powerpoint/2010/main" val="410398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EE86C69-FFAA-434B-AF11-3BF3C2C52DC6}" type="datetimeFigureOut">
              <a:rPr lang="sv-SE" smtClean="0"/>
              <a:t>2012-05-29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99DC104-9276-4BCB-A485-52FD7BF97119}" type="slidenum">
              <a:rPr lang="sv-SE" smtClean="0"/>
              <a:t>‹#›</a:t>
            </a:fld>
            <a:endParaRPr lang="sv-SE"/>
          </a:p>
        </p:txBody>
      </p:sp>
    </p:spTree>
    <p:extLst>
      <p:ext uri="{BB962C8B-B14F-4D97-AF65-F5344CB8AC3E}">
        <p14:creationId xmlns:p14="http://schemas.microsoft.com/office/powerpoint/2010/main" val="112055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EE86C69-FFAA-434B-AF11-3BF3C2C52DC6}" type="datetimeFigureOut">
              <a:rPr lang="sv-SE" smtClean="0"/>
              <a:t>2012-05-29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99DC104-9276-4BCB-A485-52FD7BF97119}" type="slidenum">
              <a:rPr lang="sv-SE" smtClean="0"/>
              <a:t>‹#›</a:t>
            </a:fld>
            <a:endParaRPr lang="sv-SE"/>
          </a:p>
        </p:txBody>
      </p:sp>
    </p:spTree>
    <p:extLst>
      <p:ext uri="{BB962C8B-B14F-4D97-AF65-F5344CB8AC3E}">
        <p14:creationId xmlns:p14="http://schemas.microsoft.com/office/powerpoint/2010/main" val="52403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EE86C69-FFAA-434B-AF11-3BF3C2C52DC6}" type="datetimeFigureOut">
              <a:rPr lang="sv-SE" smtClean="0"/>
              <a:t>2012-05-29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99DC104-9276-4BCB-A485-52FD7BF97119}" type="slidenum">
              <a:rPr lang="sv-SE" smtClean="0"/>
              <a:t>‹#›</a:t>
            </a:fld>
            <a:endParaRPr lang="sv-SE"/>
          </a:p>
        </p:txBody>
      </p:sp>
    </p:spTree>
    <p:extLst>
      <p:ext uri="{BB962C8B-B14F-4D97-AF65-F5344CB8AC3E}">
        <p14:creationId xmlns:p14="http://schemas.microsoft.com/office/powerpoint/2010/main" val="170064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EE86C69-FFAA-434B-AF11-3BF3C2C52DC6}" type="datetimeFigureOut">
              <a:rPr lang="sv-SE" smtClean="0"/>
              <a:t>2012-05-29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99DC104-9276-4BCB-A485-52FD7BF97119}" type="slidenum">
              <a:rPr lang="sv-SE" smtClean="0"/>
              <a:t>‹#›</a:t>
            </a:fld>
            <a:endParaRPr lang="sv-SE"/>
          </a:p>
        </p:txBody>
      </p:sp>
    </p:spTree>
    <p:extLst>
      <p:ext uri="{BB962C8B-B14F-4D97-AF65-F5344CB8AC3E}">
        <p14:creationId xmlns:p14="http://schemas.microsoft.com/office/powerpoint/2010/main" val="68107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EE86C69-FFAA-434B-AF11-3BF3C2C52DC6}" type="datetimeFigureOut">
              <a:rPr lang="sv-SE" smtClean="0"/>
              <a:t>2012-05-29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99DC104-9276-4BCB-A485-52FD7BF97119}" type="slidenum">
              <a:rPr lang="sv-SE" smtClean="0"/>
              <a:t>‹#›</a:t>
            </a:fld>
            <a:endParaRPr lang="sv-SE"/>
          </a:p>
        </p:txBody>
      </p:sp>
    </p:spTree>
    <p:extLst>
      <p:ext uri="{BB962C8B-B14F-4D97-AF65-F5344CB8AC3E}">
        <p14:creationId xmlns:p14="http://schemas.microsoft.com/office/powerpoint/2010/main" val="66091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EE86C69-FFAA-434B-AF11-3BF3C2C52DC6}" type="datetimeFigureOut">
              <a:rPr lang="sv-SE" smtClean="0"/>
              <a:t>2012-05-29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99DC104-9276-4BCB-A485-52FD7BF97119}" type="slidenum">
              <a:rPr lang="sv-SE" smtClean="0"/>
              <a:t>‹#›</a:t>
            </a:fld>
            <a:endParaRPr lang="sv-SE"/>
          </a:p>
        </p:txBody>
      </p:sp>
    </p:spTree>
    <p:extLst>
      <p:ext uri="{BB962C8B-B14F-4D97-AF65-F5344CB8AC3E}">
        <p14:creationId xmlns:p14="http://schemas.microsoft.com/office/powerpoint/2010/main" val="271614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86C69-FFAA-434B-AF11-3BF3C2C52DC6}" type="datetimeFigureOut">
              <a:rPr lang="sv-SE" smtClean="0"/>
              <a:t>2012-05-29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DC104-9276-4BCB-A485-52FD7BF97119}" type="slidenum">
              <a:rPr lang="sv-SE" smtClean="0"/>
              <a:t>‹#›</a:t>
            </a:fld>
            <a:endParaRPr lang="sv-SE"/>
          </a:p>
        </p:txBody>
      </p:sp>
    </p:spTree>
    <p:extLst>
      <p:ext uri="{BB962C8B-B14F-4D97-AF65-F5344CB8AC3E}">
        <p14:creationId xmlns:p14="http://schemas.microsoft.com/office/powerpoint/2010/main" val="1752967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5800" y="620713"/>
            <a:ext cx="4606925" cy="2979737"/>
          </a:xfrm>
        </p:spPr>
        <p:txBody>
          <a:bodyPr/>
          <a:lstStyle/>
          <a:p>
            <a:r>
              <a:rPr lang="sv-SE"/>
              <a:t>DU GAMLA, DU FRIA</a:t>
            </a:r>
          </a:p>
        </p:txBody>
      </p:sp>
      <p:sp>
        <p:nvSpPr>
          <p:cNvPr id="3075" name="Rectangle 3"/>
          <p:cNvSpPr>
            <a:spLocks noGrp="1" noChangeArrowheads="1"/>
          </p:cNvSpPr>
          <p:nvPr>
            <p:ph type="subTitle" idx="4294967295"/>
          </p:nvPr>
        </p:nvSpPr>
        <p:spPr>
          <a:xfrm>
            <a:off x="107504" y="4076700"/>
            <a:ext cx="8856984" cy="2327275"/>
          </a:xfrm>
        </p:spPr>
        <p:txBody>
          <a:bodyPr>
            <a:normAutofit/>
          </a:bodyPr>
          <a:lstStyle/>
          <a:p>
            <a:pPr marL="0" indent="0" algn="ctr">
              <a:lnSpc>
                <a:spcPct val="80000"/>
              </a:lnSpc>
              <a:buFontTx/>
              <a:buNone/>
            </a:pPr>
            <a:r>
              <a:rPr lang="sv-SE" sz="2400" b="1" dirty="0"/>
              <a:t>Du gamla, du fria, du fjällhöga Nord, du tysta , du glädjerika sköna! Jag hälsar dig, vänaste land uppå jord, din sol, din himmel, dina ängar gröna, din sol din himmel dina ängar gröna.</a:t>
            </a:r>
          </a:p>
          <a:p>
            <a:pPr marL="0" indent="0" algn="ctr">
              <a:lnSpc>
                <a:spcPct val="80000"/>
              </a:lnSpc>
              <a:buFontTx/>
              <a:buNone/>
            </a:pPr>
            <a:endParaRPr lang="sv-SE" sz="2400" b="1" dirty="0"/>
          </a:p>
          <a:p>
            <a:pPr marL="0" indent="0" algn="ctr">
              <a:lnSpc>
                <a:spcPct val="80000"/>
              </a:lnSpc>
              <a:buFontTx/>
              <a:buNone/>
            </a:pPr>
            <a:r>
              <a:rPr lang="sv-SE" sz="2400" b="1" dirty="0"/>
              <a:t>Du tronar på minnen från fornstora dar, då ärat ditt namn flög över jorden. Jag vet att du är och du blir vad du var. Ja, jag vill leva, jag vill dö i Norden, ja, jag vill leva jag vill dö i Norden.</a:t>
            </a:r>
          </a:p>
        </p:txBody>
      </p:sp>
      <p:pic>
        <p:nvPicPr>
          <p:cNvPr id="3076" name="Picture 5" descr="fjal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5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532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
            <a:ext cx="7772400" cy="476671"/>
          </a:xfrm>
        </p:spPr>
        <p:txBody>
          <a:bodyPr>
            <a:normAutofit fontScale="90000"/>
          </a:bodyPr>
          <a:lstStyle/>
          <a:p>
            <a:r>
              <a:rPr lang="sv-SE" dirty="0" smtClean="0"/>
              <a:t>Sommarlov (Amazing)</a:t>
            </a:r>
            <a:endParaRPr lang="sv-SE" dirty="0"/>
          </a:p>
        </p:txBody>
      </p:sp>
      <p:sp>
        <p:nvSpPr>
          <p:cNvPr id="3" name="Underrubrik 2"/>
          <p:cNvSpPr>
            <a:spLocks noGrp="1"/>
          </p:cNvSpPr>
          <p:nvPr>
            <p:ph type="subTitle" idx="1"/>
          </p:nvPr>
        </p:nvSpPr>
        <p:spPr>
          <a:xfrm>
            <a:off x="323528" y="332656"/>
            <a:ext cx="8352928" cy="6336704"/>
          </a:xfrm>
        </p:spPr>
        <p:txBody>
          <a:bodyPr>
            <a:normAutofit fontScale="92500" lnSpcReduction="10000"/>
          </a:bodyPr>
          <a:lstStyle/>
          <a:p>
            <a:pPr algn="l"/>
            <a:r>
              <a:rPr lang="sv-SE" sz="2400" dirty="0" smtClean="0">
                <a:solidFill>
                  <a:schemeClr val="tx1"/>
                </a:solidFill>
              </a:rPr>
              <a:t>Sommarlov, sommarlov</a:t>
            </a:r>
          </a:p>
          <a:p>
            <a:pPr algn="l"/>
            <a:r>
              <a:rPr lang="sv-SE" sz="2400" dirty="0" smtClean="0">
                <a:solidFill>
                  <a:schemeClr val="tx1"/>
                </a:solidFill>
              </a:rPr>
              <a:t>Skolan är slut, lovet är här och det börjar  idag</a:t>
            </a:r>
          </a:p>
          <a:p>
            <a:pPr algn="l"/>
            <a:r>
              <a:rPr lang="sv-SE" sz="2400" dirty="0" smtClean="0">
                <a:solidFill>
                  <a:schemeClr val="tx1"/>
                </a:solidFill>
              </a:rPr>
              <a:t>Vi kommer va’ lediga, och ha det så bra </a:t>
            </a:r>
          </a:p>
          <a:p>
            <a:pPr algn="l"/>
            <a:r>
              <a:rPr lang="sv-SE" sz="2400" dirty="0" smtClean="0">
                <a:solidFill>
                  <a:schemeClr val="tx1"/>
                </a:solidFill>
              </a:rPr>
              <a:t>Värme och Sol det vill vi ha</a:t>
            </a:r>
          </a:p>
          <a:p>
            <a:pPr algn="l"/>
            <a:endParaRPr lang="sv-SE" sz="2400" dirty="0">
              <a:solidFill>
                <a:schemeClr val="tx1"/>
              </a:solidFill>
            </a:endParaRPr>
          </a:p>
          <a:p>
            <a:pPr algn="l"/>
            <a:r>
              <a:rPr lang="sv-SE" sz="2400" dirty="0" smtClean="0">
                <a:solidFill>
                  <a:schemeClr val="tx1"/>
                </a:solidFill>
              </a:rPr>
              <a:t>Terminen gick bra, vi pluggade hårt</a:t>
            </a:r>
          </a:p>
          <a:p>
            <a:pPr algn="l"/>
            <a:r>
              <a:rPr lang="sv-SE" sz="2400" dirty="0" smtClean="0">
                <a:solidFill>
                  <a:schemeClr val="tx1"/>
                </a:solidFill>
              </a:rPr>
              <a:t>Med läxor och prov var både lätt och svårt.</a:t>
            </a:r>
          </a:p>
          <a:p>
            <a:pPr algn="l"/>
            <a:r>
              <a:rPr lang="sv-SE" sz="2400" dirty="0" smtClean="0">
                <a:solidFill>
                  <a:schemeClr val="tx1"/>
                </a:solidFill>
              </a:rPr>
              <a:t>Men nu får vi vila vid strand och på land</a:t>
            </a:r>
          </a:p>
          <a:p>
            <a:pPr algn="l"/>
            <a:r>
              <a:rPr lang="sv-SE" sz="2400" dirty="0" smtClean="0">
                <a:solidFill>
                  <a:schemeClr val="tx1"/>
                </a:solidFill>
              </a:rPr>
              <a:t>Och barfota känna hav och sand.</a:t>
            </a:r>
          </a:p>
          <a:p>
            <a:pPr algn="l"/>
            <a:endParaRPr lang="sv-SE" sz="2400" dirty="0">
              <a:solidFill>
                <a:schemeClr val="tx1"/>
              </a:solidFill>
            </a:endParaRPr>
          </a:p>
          <a:p>
            <a:pPr algn="l"/>
            <a:r>
              <a:rPr lang="sv-SE" sz="2400" dirty="0" smtClean="0">
                <a:solidFill>
                  <a:schemeClr val="tx1"/>
                </a:solidFill>
              </a:rPr>
              <a:t>Jag är så glad, för lovet är här och det börjar idag, </a:t>
            </a:r>
          </a:p>
          <a:p>
            <a:pPr algn="l"/>
            <a:r>
              <a:rPr lang="sv-SE" sz="2400" dirty="0" smtClean="0">
                <a:solidFill>
                  <a:schemeClr val="tx1"/>
                </a:solidFill>
              </a:rPr>
              <a:t>Det är så skönt att nu är det </a:t>
            </a:r>
            <a:r>
              <a:rPr lang="sv-SE" sz="2400" b="1" dirty="0" smtClean="0">
                <a:solidFill>
                  <a:schemeClr val="tx1"/>
                </a:solidFill>
              </a:rPr>
              <a:t>sommar,</a:t>
            </a:r>
            <a:r>
              <a:rPr lang="sv-SE" sz="2400" dirty="0" smtClean="0">
                <a:solidFill>
                  <a:schemeClr val="tx1"/>
                </a:solidFill>
              </a:rPr>
              <a:t> det är </a:t>
            </a:r>
            <a:r>
              <a:rPr lang="sv-SE" sz="2400" b="1" dirty="0" smtClean="0">
                <a:solidFill>
                  <a:schemeClr val="tx1"/>
                </a:solidFill>
              </a:rPr>
              <a:t>sommar</a:t>
            </a:r>
          </a:p>
          <a:p>
            <a:pPr algn="l"/>
            <a:r>
              <a:rPr lang="sv-SE" sz="2400" b="1" dirty="0" smtClean="0">
                <a:solidFill>
                  <a:schemeClr val="tx1"/>
                </a:solidFill>
              </a:rPr>
              <a:t>Än-</a:t>
            </a:r>
            <a:r>
              <a:rPr lang="sv-SE" sz="2400" b="1" dirty="0" err="1" smtClean="0">
                <a:solidFill>
                  <a:schemeClr val="tx1"/>
                </a:solidFill>
              </a:rPr>
              <a:t>tli</a:t>
            </a:r>
            <a:r>
              <a:rPr lang="sv-SE" sz="2400" b="1" dirty="0" smtClean="0">
                <a:solidFill>
                  <a:schemeClr val="tx1"/>
                </a:solidFill>
              </a:rPr>
              <a:t>-gen är sommarn här</a:t>
            </a:r>
          </a:p>
          <a:p>
            <a:pPr algn="l"/>
            <a:r>
              <a:rPr lang="sv-SE" sz="2400" dirty="0" smtClean="0">
                <a:solidFill>
                  <a:schemeClr val="tx1"/>
                </a:solidFill>
              </a:rPr>
              <a:t>Jag är så glad, för lovet är här och det börjar idag, </a:t>
            </a:r>
          </a:p>
          <a:p>
            <a:pPr algn="l"/>
            <a:r>
              <a:rPr lang="sv-SE" sz="2400" dirty="0" smtClean="0">
                <a:solidFill>
                  <a:schemeClr val="tx1"/>
                </a:solidFill>
              </a:rPr>
              <a:t>Det är så skönt att nu är det </a:t>
            </a:r>
            <a:r>
              <a:rPr lang="sv-SE" sz="2400" b="1" dirty="0" smtClean="0">
                <a:solidFill>
                  <a:schemeClr val="tx1"/>
                </a:solidFill>
              </a:rPr>
              <a:t>sommar,</a:t>
            </a:r>
            <a:r>
              <a:rPr lang="sv-SE" sz="2400" dirty="0" smtClean="0">
                <a:solidFill>
                  <a:schemeClr val="tx1"/>
                </a:solidFill>
              </a:rPr>
              <a:t> det är </a:t>
            </a:r>
            <a:r>
              <a:rPr lang="sv-SE" sz="2400" b="1" dirty="0" smtClean="0">
                <a:solidFill>
                  <a:schemeClr val="tx1"/>
                </a:solidFill>
              </a:rPr>
              <a:t>sommar</a:t>
            </a:r>
          </a:p>
          <a:p>
            <a:pPr algn="l"/>
            <a:r>
              <a:rPr lang="sv-SE" sz="2400" b="1" dirty="0" smtClean="0">
                <a:solidFill>
                  <a:schemeClr val="tx1"/>
                </a:solidFill>
              </a:rPr>
              <a:t>Än-</a:t>
            </a:r>
            <a:r>
              <a:rPr lang="sv-SE" sz="2400" b="1" dirty="0" err="1" smtClean="0">
                <a:solidFill>
                  <a:schemeClr val="tx1"/>
                </a:solidFill>
              </a:rPr>
              <a:t>tli</a:t>
            </a:r>
            <a:r>
              <a:rPr lang="sv-SE" sz="2400" b="1" dirty="0" smtClean="0">
                <a:solidFill>
                  <a:schemeClr val="tx1"/>
                </a:solidFill>
              </a:rPr>
              <a:t>-gen är sommarn verkligen här.</a:t>
            </a:r>
          </a:p>
          <a:p>
            <a:pPr algn="l"/>
            <a:endParaRPr lang="sv-SE" sz="2400" b="1" dirty="0" smtClean="0">
              <a:solidFill>
                <a:schemeClr val="tx1"/>
              </a:solidFill>
            </a:endParaRPr>
          </a:p>
          <a:p>
            <a:pPr algn="l"/>
            <a:endParaRPr lang="sv-SE" dirty="0" smtClean="0"/>
          </a:p>
          <a:p>
            <a:pPr algn="l"/>
            <a:endParaRPr lang="sv-S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700808"/>
            <a:ext cx="303814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937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0" y="0"/>
            <a:ext cx="92826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3"/>
          <p:cNvSpPr>
            <a:spLocks noGrp="1" noChangeArrowheads="1"/>
          </p:cNvSpPr>
          <p:nvPr>
            <p:ph type="body" idx="4294967295"/>
          </p:nvPr>
        </p:nvSpPr>
        <p:spPr>
          <a:xfrm>
            <a:off x="457200" y="2204864"/>
            <a:ext cx="8229600" cy="3921299"/>
          </a:xfrm>
        </p:spPr>
        <p:txBody>
          <a:bodyPr>
            <a:normAutofit fontScale="92500" lnSpcReduction="10000"/>
          </a:bodyPr>
          <a:lstStyle/>
          <a:p>
            <a:pPr>
              <a:lnSpc>
                <a:spcPct val="90000"/>
              </a:lnSpc>
              <a:buFontTx/>
              <a:buNone/>
            </a:pPr>
            <a:r>
              <a:rPr lang="sv-SE" sz="2800" dirty="0"/>
              <a:t>	</a:t>
            </a:r>
            <a:r>
              <a:rPr lang="sv-SE" sz="4000" dirty="0"/>
              <a:t>Sommarlov, solen lyser skönt.</a:t>
            </a:r>
            <a:br>
              <a:rPr lang="sv-SE" sz="4000" dirty="0"/>
            </a:br>
            <a:r>
              <a:rPr lang="sv-SE" sz="4000" dirty="0"/>
              <a:t>Sommarlov, gräset är så grönt.</a:t>
            </a:r>
            <a:br>
              <a:rPr lang="sv-SE" sz="4000" dirty="0"/>
            </a:br>
            <a:r>
              <a:rPr lang="sv-SE" sz="4000" dirty="0"/>
              <a:t>Himlen blå vill jag nå när jag fångas</a:t>
            </a:r>
            <a:br>
              <a:rPr lang="sv-SE" sz="4000" dirty="0"/>
            </a:br>
            <a:r>
              <a:rPr lang="sv-SE" sz="4000" dirty="0"/>
              <a:t>utav vinden , sommarlov, sköna sommarlov.</a:t>
            </a:r>
          </a:p>
          <a:p>
            <a:pPr>
              <a:lnSpc>
                <a:spcPct val="90000"/>
              </a:lnSpc>
              <a:buFontTx/>
              <a:buNone/>
            </a:pPr>
            <a:r>
              <a:rPr lang="sv-SE" sz="4000" dirty="0"/>
              <a:t/>
            </a:r>
            <a:br>
              <a:rPr lang="sv-SE" sz="4000" dirty="0"/>
            </a:br>
            <a:r>
              <a:rPr lang="sv-SE" sz="4000" dirty="0"/>
              <a:t>Havets vågor sakta rullar in.</a:t>
            </a:r>
            <a:br>
              <a:rPr lang="sv-SE" sz="4000" dirty="0"/>
            </a:br>
            <a:r>
              <a:rPr lang="sv-SE" sz="4000" dirty="0"/>
              <a:t>Och jag känner, sommaren är min.</a:t>
            </a:r>
          </a:p>
        </p:txBody>
      </p:sp>
      <p:pic>
        <p:nvPicPr>
          <p:cNvPr id="2052" name="Picture 4" descr="C:\Documents and Settings\asafin2\Lokala inställningar\Temporary Internet Files\Content.IE5\B8TNVDDK\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536" y="7034"/>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613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980728"/>
          </a:xfrm>
        </p:spPr>
        <p:txBody>
          <a:bodyPr>
            <a:normAutofit/>
          </a:bodyPr>
          <a:lstStyle/>
          <a:p>
            <a:r>
              <a:rPr lang="sv-SE" dirty="0" smtClean="0"/>
              <a:t>Nu är </a:t>
            </a:r>
            <a:r>
              <a:rPr lang="sv-SE" dirty="0" err="1" smtClean="0"/>
              <a:t>sommar´n</a:t>
            </a:r>
            <a:r>
              <a:rPr lang="sv-SE" dirty="0" smtClean="0"/>
              <a:t> här</a:t>
            </a:r>
            <a:endParaRPr lang="sv-SE" dirty="0"/>
          </a:p>
        </p:txBody>
      </p:sp>
      <p:sp>
        <p:nvSpPr>
          <p:cNvPr id="3" name="Platshållare för innehåll 2"/>
          <p:cNvSpPr>
            <a:spLocks noGrp="1"/>
          </p:cNvSpPr>
          <p:nvPr>
            <p:ph idx="1"/>
          </p:nvPr>
        </p:nvSpPr>
        <p:spPr>
          <a:xfrm>
            <a:off x="0" y="692696"/>
            <a:ext cx="9036496" cy="6165304"/>
          </a:xfrm>
        </p:spPr>
        <p:txBody>
          <a:bodyPr>
            <a:normAutofit fontScale="92500" lnSpcReduction="10000"/>
          </a:bodyPr>
          <a:lstStyle/>
          <a:p>
            <a:pPr marL="0" indent="0">
              <a:buNone/>
            </a:pPr>
            <a:r>
              <a:rPr lang="sv-SE" sz="2800" dirty="0" smtClean="0"/>
              <a:t>1.Nu är </a:t>
            </a:r>
            <a:r>
              <a:rPr lang="sv-SE" sz="2800" dirty="0" err="1" smtClean="0"/>
              <a:t>sommar´n</a:t>
            </a:r>
            <a:r>
              <a:rPr lang="sv-SE" sz="2800" dirty="0" smtClean="0"/>
              <a:t> här, med sol, bad blommor och  bär.</a:t>
            </a:r>
          </a:p>
          <a:p>
            <a:pPr marL="0" indent="0">
              <a:buNone/>
            </a:pPr>
            <a:r>
              <a:rPr lang="sv-SE" sz="2800" dirty="0" smtClean="0"/>
              <a:t>Nu är skolan slut, ja nu springer vi ut för nu är </a:t>
            </a:r>
            <a:r>
              <a:rPr lang="sv-SE" sz="2800" dirty="0" err="1" smtClean="0"/>
              <a:t>sommar´n</a:t>
            </a:r>
            <a:r>
              <a:rPr lang="sv-SE" sz="2800" dirty="0" smtClean="0"/>
              <a:t> här.</a:t>
            </a:r>
          </a:p>
          <a:p>
            <a:pPr marL="0" indent="0">
              <a:buNone/>
            </a:pPr>
            <a:endParaRPr lang="sv-SE" sz="2800" dirty="0" smtClean="0"/>
          </a:p>
          <a:p>
            <a:pPr marL="0" indent="0">
              <a:buNone/>
            </a:pPr>
            <a:r>
              <a:rPr lang="sv-SE" sz="2800" dirty="0" smtClean="0"/>
              <a:t>2. Hela </a:t>
            </a:r>
            <a:r>
              <a:rPr lang="sv-SE" sz="2800" dirty="0" err="1" smtClean="0"/>
              <a:t>vinter´n</a:t>
            </a:r>
            <a:r>
              <a:rPr lang="sv-SE" sz="2800" dirty="0" smtClean="0"/>
              <a:t> lång, har vi varit på språng.</a:t>
            </a:r>
          </a:p>
          <a:p>
            <a:pPr marL="0" indent="0">
              <a:buNone/>
            </a:pPr>
            <a:r>
              <a:rPr lang="sv-SE" sz="2800" dirty="0" smtClean="0"/>
              <a:t>Vi på skidor gått och på skridskorna stått.</a:t>
            </a:r>
          </a:p>
          <a:p>
            <a:pPr marL="0" indent="0">
              <a:buNone/>
            </a:pPr>
            <a:r>
              <a:rPr lang="sv-SE" sz="2800" dirty="0" smtClean="0"/>
              <a:t>Ja, hela vintern lång.</a:t>
            </a:r>
          </a:p>
          <a:p>
            <a:pPr marL="0" indent="0">
              <a:buNone/>
            </a:pPr>
            <a:endParaRPr lang="sv-SE" sz="2800" dirty="0" smtClean="0"/>
          </a:p>
          <a:p>
            <a:pPr marL="0" indent="0">
              <a:buNone/>
            </a:pPr>
            <a:r>
              <a:rPr lang="sv-SE" sz="2800" dirty="0" smtClean="0"/>
              <a:t>3. Våren kom till sist, den blev kort åh va trist.</a:t>
            </a:r>
          </a:p>
          <a:p>
            <a:pPr marL="0" indent="0">
              <a:buNone/>
            </a:pPr>
            <a:r>
              <a:rPr lang="sv-SE" sz="2800" dirty="0" smtClean="0"/>
              <a:t>Vi vill se löven slå ut, blommor säga ”tittut”.</a:t>
            </a:r>
          </a:p>
          <a:p>
            <a:pPr marL="0" indent="0">
              <a:buNone/>
            </a:pPr>
            <a:r>
              <a:rPr lang="sv-SE" sz="2800" dirty="0" smtClean="0"/>
              <a:t>Ja, våren kom till sist.</a:t>
            </a:r>
          </a:p>
          <a:p>
            <a:pPr marL="0" indent="0">
              <a:buNone/>
            </a:pPr>
            <a:endParaRPr lang="sv-SE" sz="2800" dirty="0" smtClean="0"/>
          </a:p>
          <a:p>
            <a:pPr marL="0" indent="0">
              <a:buNone/>
            </a:pPr>
            <a:r>
              <a:rPr lang="sv-SE" sz="2800" dirty="0" smtClean="0"/>
              <a:t>4. Men nu är </a:t>
            </a:r>
            <a:r>
              <a:rPr lang="sv-SE" sz="2800" dirty="0" err="1" smtClean="0"/>
              <a:t>sommar´n</a:t>
            </a:r>
            <a:r>
              <a:rPr lang="sv-SE" sz="2800" dirty="0" smtClean="0"/>
              <a:t> här, med </a:t>
            </a:r>
            <a:r>
              <a:rPr lang="sv-SE" sz="2800" smtClean="0"/>
              <a:t>sol bad </a:t>
            </a:r>
            <a:r>
              <a:rPr lang="sv-SE" sz="2800" dirty="0" smtClean="0"/>
              <a:t>blommor och bär.</a:t>
            </a:r>
          </a:p>
          <a:p>
            <a:pPr marL="0" indent="0">
              <a:buNone/>
            </a:pPr>
            <a:r>
              <a:rPr lang="sv-SE" sz="2800" dirty="0" smtClean="0"/>
              <a:t>Nu är skolan slut, ja nu springer vi ut för </a:t>
            </a:r>
          </a:p>
          <a:p>
            <a:pPr marL="0" indent="0">
              <a:buNone/>
            </a:pPr>
            <a:r>
              <a:rPr lang="sv-SE" sz="2800" dirty="0" err="1" smtClean="0"/>
              <a:t>Nuu</a:t>
            </a:r>
            <a:r>
              <a:rPr lang="sv-SE" sz="2800" dirty="0" smtClean="0"/>
              <a:t>….är…..</a:t>
            </a:r>
            <a:r>
              <a:rPr lang="sv-SE" sz="2800" dirty="0" err="1" smtClean="0"/>
              <a:t>sommar`n</a:t>
            </a:r>
            <a:r>
              <a:rPr lang="sv-SE" sz="2800" dirty="0" smtClean="0"/>
              <a:t>….HÄR!</a:t>
            </a:r>
          </a:p>
          <a:p>
            <a:pPr marL="0" indent="0">
              <a:buNone/>
            </a:pPr>
            <a:endParaRPr lang="sv-S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795" y="1962318"/>
            <a:ext cx="2875829" cy="305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799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274638"/>
            <a:ext cx="8229600" cy="706090"/>
          </a:xfrm>
        </p:spPr>
        <p:txBody>
          <a:bodyPr>
            <a:normAutofit fontScale="90000"/>
          </a:bodyPr>
          <a:lstStyle/>
          <a:p>
            <a:r>
              <a:rPr lang="sv-SE" dirty="0" smtClean="0"/>
              <a:t>Sommaren är kort</a:t>
            </a:r>
            <a:endParaRPr lang="sv-SE" dirty="0"/>
          </a:p>
        </p:txBody>
      </p:sp>
      <p:sp>
        <p:nvSpPr>
          <p:cNvPr id="3" name="Platshållare för innehåll 2"/>
          <p:cNvSpPr>
            <a:spLocks noGrp="1"/>
          </p:cNvSpPr>
          <p:nvPr>
            <p:ph sz="half" idx="1"/>
          </p:nvPr>
        </p:nvSpPr>
        <p:spPr>
          <a:xfrm>
            <a:off x="467544" y="836712"/>
            <a:ext cx="2592288" cy="6768751"/>
          </a:xfrm>
        </p:spPr>
        <p:txBody>
          <a:bodyPr>
            <a:noAutofit/>
          </a:bodyPr>
          <a:lstStyle/>
          <a:p>
            <a:pPr marL="0" indent="0">
              <a:buNone/>
            </a:pPr>
            <a:r>
              <a:rPr lang="sv-SE" sz="1800" dirty="0" smtClean="0"/>
              <a:t>1.Inte </a:t>
            </a:r>
            <a:r>
              <a:rPr lang="sv-SE" sz="1800" dirty="0"/>
              <a:t>ett moln</a:t>
            </a:r>
            <a:br>
              <a:rPr lang="sv-SE" sz="1800" dirty="0"/>
            </a:br>
            <a:r>
              <a:rPr lang="sv-SE" sz="1800" dirty="0"/>
              <a:t>så långt ögat kan nå</a:t>
            </a:r>
            <a:br>
              <a:rPr lang="sv-SE" sz="1800" dirty="0"/>
            </a:br>
            <a:r>
              <a:rPr lang="sv-SE" sz="1800" dirty="0"/>
              <a:t>inte en droppe regn</a:t>
            </a:r>
            <a:br>
              <a:rPr lang="sv-SE" sz="1800" dirty="0"/>
            </a:br>
            <a:r>
              <a:rPr lang="sv-SE" sz="1800" dirty="0"/>
              <a:t>på flera dar</a:t>
            </a:r>
            <a:br>
              <a:rPr lang="sv-SE" sz="1800" dirty="0"/>
            </a:br>
            <a:r>
              <a:rPr lang="sv-SE" sz="1800" dirty="0"/>
              <a:t>med en glass i min mun</a:t>
            </a:r>
            <a:br>
              <a:rPr lang="sv-SE" sz="1800" dirty="0"/>
            </a:br>
            <a:r>
              <a:rPr lang="sv-SE" sz="1800" dirty="0"/>
              <a:t>å i sandaler av plast</a:t>
            </a:r>
            <a:br>
              <a:rPr lang="sv-SE" sz="1800" dirty="0"/>
            </a:br>
            <a:r>
              <a:rPr lang="sv-SE" sz="1800" dirty="0"/>
              <a:t>går jag i solen</a:t>
            </a:r>
            <a:br>
              <a:rPr lang="sv-SE" sz="1800" dirty="0"/>
            </a:br>
            <a:r>
              <a:rPr lang="sv-SE" sz="1800" dirty="0"/>
              <a:t>och tänker på dig</a:t>
            </a:r>
            <a:br>
              <a:rPr lang="sv-SE" sz="1800" dirty="0"/>
            </a:br>
            <a:r>
              <a:rPr lang="sv-SE" sz="1800" dirty="0"/>
              <a:t>ljusblåa dagar</a:t>
            </a:r>
            <a:br>
              <a:rPr lang="sv-SE" sz="1800" dirty="0"/>
            </a:br>
            <a:r>
              <a:rPr lang="sv-SE" sz="1800" dirty="0"/>
              <a:t>seglar förbi</a:t>
            </a:r>
            <a:br>
              <a:rPr lang="sv-SE" sz="1800" dirty="0"/>
            </a:br>
            <a:r>
              <a:rPr lang="sv-SE" sz="1800" dirty="0"/>
              <a:t/>
            </a:r>
            <a:br>
              <a:rPr lang="sv-SE" sz="1800" dirty="0"/>
            </a:br>
            <a:r>
              <a:rPr lang="sv-SE" sz="1800" dirty="0"/>
              <a:t>Sommaren är kort</a:t>
            </a:r>
            <a:br>
              <a:rPr lang="sv-SE" sz="1800" dirty="0"/>
            </a:br>
            <a:r>
              <a:rPr lang="sv-SE" sz="1800" dirty="0"/>
              <a:t>de mesta regnar bort</a:t>
            </a:r>
            <a:br>
              <a:rPr lang="sv-SE" sz="1800" dirty="0"/>
            </a:br>
            <a:r>
              <a:rPr lang="sv-SE" sz="1800" dirty="0"/>
              <a:t>men nu är den här</a:t>
            </a:r>
            <a:br>
              <a:rPr lang="sv-SE" sz="1800" dirty="0"/>
            </a:br>
            <a:r>
              <a:rPr lang="sv-SE" sz="1800" dirty="0"/>
              <a:t>så ta för dig</a:t>
            </a:r>
            <a:br>
              <a:rPr lang="sv-SE" sz="1800" dirty="0"/>
            </a:br>
            <a:r>
              <a:rPr lang="sv-SE" sz="1800" dirty="0"/>
              <a:t>solen skiner idag</a:t>
            </a:r>
            <a:br>
              <a:rPr lang="sv-SE" sz="1800" dirty="0"/>
            </a:br>
            <a:r>
              <a:rPr lang="sv-SE" sz="1800" dirty="0"/>
              <a:t>hösten kommer snart</a:t>
            </a:r>
            <a:br>
              <a:rPr lang="sv-SE" sz="1800" dirty="0"/>
            </a:br>
            <a:r>
              <a:rPr lang="sv-SE" sz="1800" dirty="0"/>
              <a:t>de går med vindens fart</a:t>
            </a:r>
            <a:br>
              <a:rPr lang="sv-SE" sz="1800" dirty="0"/>
            </a:br>
            <a:r>
              <a:rPr lang="sv-SE" sz="1800" dirty="0"/>
              <a:t>så lyssna på mig</a:t>
            </a:r>
            <a:br>
              <a:rPr lang="sv-SE" sz="1800" dirty="0"/>
            </a:br>
            <a:r>
              <a:rPr lang="sv-SE" sz="1800" dirty="0"/>
              <a:t>solen skiner</a:t>
            </a:r>
            <a:br>
              <a:rPr lang="sv-SE" sz="1800" dirty="0"/>
            </a:br>
            <a:r>
              <a:rPr lang="sv-SE" sz="1800" dirty="0"/>
              <a:t>kanske bara idag</a:t>
            </a:r>
            <a:br>
              <a:rPr lang="sv-SE" sz="1800" dirty="0"/>
            </a:br>
            <a:r>
              <a:rPr lang="sv-SE" sz="1800" dirty="0"/>
              <a:t/>
            </a:r>
            <a:br>
              <a:rPr lang="sv-SE" sz="1800" dirty="0"/>
            </a:br>
            <a:endParaRPr lang="sv-SE" sz="1800" dirty="0"/>
          </a:p>
        </p:txBody>
      </p:sp>
      <p:sp>
        <p:nvSpPr>
          <p:cNvPr id="5" name="Platshållare för innehåll 4"/>
          <p:cNvSpPr>
            <a:spLocks noGrp="1"/>
          </p:cNvSpPr>
          <p:nvPr>
            <p:ph sz="half" idx="2"/>
          </p:nvPr>
        </p:nvSpPr>
        <p:spPr>
          <a:xfrm>
            <a:off x="3707904" y="836712"/>
            <a:ext cx="4978896" cy="5040560"/>
          </a:xfrm>
        </p:spPr>
        <p:txBody>
          <a:bodyPr>
            <a:noAutofit/>
          </a:bodyPr>
          <a:lstStyle/>
          <a:p>
            <a:pPr marL="0" indent="0">
              <a:buNone/>
            </a:pPr>
            <a:r>
              <a:rPr lang="sv-SE" sz="1800" dirty="0" smtClean="0"/>
              <a:t>2.vattnet är varmt		</a:t>
            </a:r>
            <a:br>
              <a:rPr lang="sv-SE" sz="1800" dirty="0" smtClean="0"/>
            </a:br>
            <a:r>
              <a:rPr lang="sv-SE" sz="1800" dirty="0" smtClean="0"/>
              <a:t>och luften står still</a:t>
            </a:r>
            <a:br>
              <a:rPr lang="sv-SE" sz="1800" dirty="0" smtClean="0"/>
            </a:br>
            <a:r>
              <a:rPr lang="sv-SE" sz="1800" dirty="0" smtClean="0"/>
              <a:t>jag sitter i skuggan</a:t>
            </a:r>
            <a:br>
              <a:rPr lang="sv-SE" sz="1800" dirty="0" smtClean="0"/>
            </a:br>
            <a:r>
              <a:rPr lang="sv-SE" sz="1800" dirty="0" smtClean="0"/>
              <a:t>läser gårdagens blad</a:t>
            </a:r>
            <a:br>
              <a:rPr lang="sv-SE" sz="1800" dirty="0" smtClean="0"/>
            </a:br>
            <a:r>
              <a:rPr lang="sv-SE" sz="1800" dirty="0" smtClean="0"/>
              <a:t>snart är det dags</a:t>
            </a:r>
            <a:br>
              <a:rPr lang="sv-SE" sz="1800" dirty="0" smtClean="0"/>
            </a:br>
            <a:r>
              <a:rPr lang="sv-SE" sz="1800" dirty="0" smtClean="0"/>
              <a:t>för ett hopp i de blå</a:t>
            </a:r>
            <a:br>
              <a:rPr lang="sv-SE" sz="1800" dirty="0" smtClean="0"/>
            </a:br>
            <a:r>
              <a:rPr lang="sv-SE" sz="1800" dirty="0" smtClean="0"/>
              <a:t>få bort sanden mellan tårna</a:t>
            </a:r>
            <a:br>
              <a:rPr lang="sv-SE" sz="1800" dirty="0" smtClean="0"/>
            </a:br>
            <a:r>
              <a:rPr lang="sv-SE" sz="1800" dirty="0" smtClean="0"/>
              <a:t>å svalka min kropp</a:t>
            </a:r>
          </a:p>
          <a:p>
            <a:pPr marL="0" indent="0">
              <a:buNone/>
            </a:pPr>
            <a:endParaRPr lang="sv-SE" sz="1800" dirty="0"/>
          </a:p>
          <a:p>
            <a:pPr marL="0" indent="0">
              <a:buNone/>
            </a:pPr>
            <a:r>
              <a:rPr lang="sv-SE" sz="1800" dirty="0" smtClean="0"/>
              <a:t>Sommaren är kort………</a:t>
            </a:r>
          </a:p>
          <a:p>
            <a:pPr marL="0" indent="0">
              <a:buNone/>
            </a:pPr>
            <a:r>
              <a:rPr lang="sv-SE" sz="1800" dirty="0" err="1" smtClean="0"/>
              <a:t>nananana</a:t>
            </a:r>
            <a:r>
              <a:rPr lang="sv-SE" sz="1800" dirty="0"/>
              <a:t/>
            </a:r>
            <a:br>
              <a:rPr lang="sv-SE" sz="1800" dirty="0"/>
            </a:br>
            <a:r>
              <a:rPr lang="sv-SE" sz="1800" dirty="0" err="1"/>
              <a:t>nanana</a:t>
            </a:r>
            <a:r>
              <a:rPr lang="sv-SE" sz="1800" dirty="0"/>
              <a:t/>
            </a:r>
            <a:br>
              <a:rPr lang="sv-SE" sz="1800" dirty="0"/>
            </a:br>
            <a:r>
              <a:rPr lang="sv-SE" sz="1800" dirty="0" err="1"/>
              <a:t>nanana</a:t>
            </a:r>
            <a:r>
              <a:rPr lang="sv-SE" sz="1800" dirty="0"/>
              <a:t/>
            </a:r>
            <a:br>
              <a:rPr lang="sv-SE" sz="1800" dirty="0"/>
            </a:br>
            <a:r>
              <a:rPr lang="sv-SE" sz="1800" dirty="0" err="1"/>
              <a:t>nanana</a:t>
            </a:r>
            <a:r>
              <a:rPr lang="sv-SE" sz="1800" dirty="0"/>
              <a:t/>
            </a:r>
            <a:br>
              <a:rPr lang="sv-SE" sz="1800" dirty="0"/>
            </a:br>
            <a:r>
              <a:rPr lang="sv-SE" sz="1800" dirty="0" err="1" smtClean="0"/>
              <a:t>nanana</a:t>
            </a:r>
            <a:endParaRPr lang="sv-SE" sz="1800" dirty="0" smtClean="0"/>
          </a:p>
          <a:p>
            <a:pPr marL="0" indent="0">
              <a:buNone/>
            </a:pPr>
            <a:r>
              <a:rPr lang="sv-SE" sz="1800" dirty="0"/>
              <a:t>Sommaren är </a:t>
            </a:r>
            <a:r>
              <a:rPr lang="sv-SE" sz="1800" dirty="0" smtClean="0"/>
              <a:t>kort</a:t>
            </a:r>
          </a:p>
          <a:p>
            <a:pPr marL="0" indent="0">
              <a:buNone/>
            </a:pPr>
            <a:r>
              <a:rPr lang="sv-SE" sz="1800" dirty="0"/>
              <a:t>de mesta regnar </a:t>
            </a:r>
            <a:r>
              <a:rPr lang="sv-SE" sz="1800" dirty="0" smtClean="0"/>
              <a:t>bort</a:t>
            </a:r>
          </a:p>
          <a:p>
            <a:pPr marL="0" indent="0">
              <a:buNone/>
            </a:pPr>
            <a:r>
              <a:rPr lang="sv-SE" sz="1800" dirty="0"/>
              <a:t>så lyssna på </a:t>
            </a:r>
            <a:r>
              <a:rPr lang="sv-SE" sz="1800" dirty="0" smtClean="0"/>
              <a:t>mig</a:t>
            </a:r>
          </a:p>
          <a:p>
            <a:pPr marL="0" indent="0">
              <a:buNone/>
            </a:pPr>
            <a:r>
              <a:rPr lang="sv-SE" sz="1800" dirty="0" smtClean="0"/>
              <a:t>solen </a:t>
            </a:r>
            <a:r>
              <a:rPr lang="sv-SE" sz="1800" dirty="0"/>
              <a:t>skiner</a:t>
            </a:r>
            <a:br>
              <a:rPr lang="sv-SE" sz="1800" dirty="0"/>
            </a:br>
            <a:r>
              <a:rPr lang="sv-SE" sz="1800" dirty="0"/>
              <a:t>kanske bara idag</a:t>
            </a:r>
            <a:br>
              <a:rPr lang="sv-SE" sz="1800" dirty="0"/>
            </a:br>
            <a:r>
              <a:rPr lang="sv-SE" sz="1800" dirty="0"/>
              <a:t/>
            </a:r>
            <a:br>
              <a:rPr lang="sv-SE" sz="1800" dirty="0"/>
            </a:br>
            <a:r>
              <a:rPr lang="sv-SE" sz="1800" dirty="0"/>
              <a:t/>
            </a:r>
            <a:br>
              <a:rPr lang="sv-SE" sz="1800" dirty="0"/>
            </a:br>
            <a:endParaRPr lang="sv-SE"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2420888"/>
            <a:ext cx="2209428" cy="166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039" y="476672"/>
            <a:ext cx="1633364" cy="162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581128"/>
            <a:ext cx="180388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308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274638"/>
            <a:ext cx="8229600" cy="778098"/>
          </a:xfrm>
        </p:spPr>
        <p:txBody>
          <a:bodyPr/>
          <a:lstStyle/>
          <a:p>
            <a:r>
              <a:rPr lang="sv-SE" u="sng" dirty="0"/>
              <a:t>Den blomstertid nu kommer</a:t>
            </a:r>
          </a:p>
        </p:txBody>
      </p:sp>
      <p:sp>
        <p:nvSpPr>
          <p:cNvPr id="9219" name="Rectangle 3"/>
          <p:cNvSpPr>
            <a:spLocks noGrp="1" noChangeArrowheads="1"/>
          </p:cNvSpPr>
          <p:nvPr>
            <p:ph type="body" idx="4294967295"/>
          </p:nvPr>
        </p:nvSpPr>
        <p:spPr>
          <a:xfrm>
            <a:off x="107505" y="980728"/>
            <a:ext cx="8579296" cy="5145435"/>
          </a:xfrm>
        </p:spPr>
        <p:txBody>
          <a:bodyPr/>
          <a:lstStyle/>
          <a:p>
            <a:pPr>
              <a:lnSpc>
                <a:spcPct val="90000"/>
              </a:lnSpc>
              <a:buFontTx/>
              <a:buNone/>
            </a:pPr>
            <a:r>
              <a:rPr lang="sv-SE" sz="2400" b="1" dirty="0"/>
              <a:t>Den blomstertid nu kommer med lust och fägring stor:</a:t>
            </a:r>
          </a:p>
          <a:p>
            <a:pPr>
              <a:lnSpc>
                <a:spcPct val="90000"/>
              </a:lnSpc>
              <a:buFontTx/>
              <a:buNone/>
            </a:pPr>
            <a:r>
              <a:rPr lang="sv-SE" sz="2400" b="1" dirty="0"/>
              <a:t>Du nalkas ljuva sommar då gräs och gröda gror.</a:t>
            </a:r>
          </a:p>
          <a:p>
            <a:pPr>
              <a:lnSpc>
                <a:spcPct val="90000"/>
              </a:lnSpc>
              <a:buFontTx/>
              <a:buNone/>
            </a:pPr>
            <a:r>
              <a:rPr lang="sv-SE" sz="2400" b="1" dirty="0"/>
              <a:t>Med blid och livlig värma till allt som varit dött,</a:t>
            </a:r>
          </a:p>
          <a:p>
            <a:pPr>
              <a:lnSpc>
                <a:spcPct val="90000"/>
              </a:lnSpc>
              <a:buFontTx/>
              <a:buNone/>
            </a:pPr>
            <a:r>
              <a:rPr lang="sv-SE" sz="2400" b="1" dirty="0"/>
              <a:t>Sig solen strålar närma, och allt blir återfött.</a:t>
            </a:r>
          </a:p>
          <a:p>
            <a:pPr>
              <a:lnSpc>
                <a:spcPct val="90000"/>
              </a:lnSpc>
              <a:buFontTx/>
              <a:buNone/>
            </a:pPr>
            <a:endParaRPr lang="sv-SE" sz="2400" b="1" dirty="0"/>
          </a:p>
          <a:p>
            <a:pPr>
              <a:lnSpc>
                <a:spcPct val="90000"/>
              </a:lnSpc>
              <a:buFontTx/>
              <a:buNone/>
            </a:pPr>
            <a:r>
              <a:rPr lang="sv-SE" sz="2400" b="1" dirty="0"/>
              <a:t>De fagra blomsterängar och åkerns ädla säd, </a:t>
            </a:r>
          </a:p>
          <a:p>
            <a:pPr>
              <a:lnSpc>
                <a:spcPct val="90000"/>
              </a:lnSpc>
              <a:buFontTx/>
              <a:buNone/>
            </a:pPr>
            <a:r>
              <a:rPr lang="sv-SE" sz="2400" b="1" dirty="0"/>
              <a:t>De rika örtesängar och lundens gröna träd,</a:t>
            </a:r>
          </a:p>
          <a:p>
            <a:pPr>
              <a:lnSpc>
                <a:spcPct val="90000"/>
              </a:lnSpc>
              <a:buFontTx/>
              <a:buNone/>
            </a:pPr>
            <a:r>
              <a:rPr lang="sv-SE" sz="2400" b="1" dirty="0"/>
              <a:t>De skola oss påminna Guds godhets rikedom,</a:t>
            </a:r>
          </a:p>
          <a:p>
            <a:pPr>
              <a:lnSpc>
                <a:spcPct val="90000"/>
              </a:lnSpc>
              <a:buFontTx/>
              <a:buNone/>
            </a:pPr>
            <a:r>
              <a:rPr lang="sv-SE" sz="2400" b="1" dirty="0"/>
              <a:t>Att vi den nåd besinna som räcker året om.</a:t>
            </a:r>
          </a:p>
        </p:txBody>
      </p:sp>
      <p:pic>
        <p:nvPicPr>
          <p:cNvPr id="3074" name="Picture 2" descr="C:\Documents and Settings\asafin2\Lokala inställningar\Temporary Internet Files\Content.IE5\ZRP6S0RL\MP90044435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05350"/>
            <a:ext cx="9036496"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417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449</Words>
  <Application>Microsoft Office PowerPoint</Application>
  <PresentationFormat>Bildspel på skärmen (4:3)</PresentationFormat>
  <Paragraphs>59</Paragraphs>
  <Slides>6</Slides>
  <Notes>0</Notes>
  <HiddenSlides>0</HiddenSlides>
  <MMClips>0</MMClips>
  <ScaleCrop>false</ScaleCrop>
  <HeadingPairs>
    <vt:vector size="4" baseType="variant">
      <vt:variant>
        <vt:lpstr>Tema</vt:lpstr>
      </vt:variant>
      <vt:variant>
        <vt:i4>1</vt:i4>
      </vt:variant>
      <vt:variant>
        <vt:lpstr>Bildrubriker</vt:lpstr>
      </vt:variant>
      <vt:variant>
        <vt:i4>6</vt:i4>
      </vt:variant>
    </vt:vector>
  </HeadingPairs>
  <TitlesOfParts>
    <vt:vector size="7" baseType="lpstr">
      <vt:lpstr>Office-tema</vt:lpstr>
      <vt:lpstr>DU GAMLA, DU FRIA</vt:lpstr>
      <vt:lpstr>Sommarlov (Amazing)</vt:lpstr>
      <vt:lpstr>PowerPoint-presentation</vt:lpstr>
      <vt:lpstr>Nu är sommar´n här</vt:lpstr>
      <vt:lpstr>Sommaren är kort</vt:lpstr>
      <vt:lpstr>Den blomstertid nu kommer</vt:lpstr>
    </vt:vector>
  </TitlesOfParts>
  <Company>Uppsala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Sommarlov (Amazing)</dc:title>
  <dc:creator>Finn Åsa</dc:creator>
  <cp:lastModifiedBy>Finn Åsa</cp:lastModifiedBy>
  <cp:revision>27</cp:revision>
  <cp:lastPrinted>2012-05-25T10:59:40Z</cp:lastPrinted>
  <dcterms:created xsi:type="dcterms:W3CDTF">2012-05-23T10:15:35Z</dcterms:created>
  <dcterms:modified xsi:type="dcterms:W3CDTF">2012-05-29T08:43:01Z</dcterms:modified>
</cp:coreProperties>
</file>